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ra Lissa" userId="b5a833c348c5d4cd" providerId="LiveId" clId="{1F9F7165-FF13-47F0-B8E5-61C9BA489A49}"/>
    <pc:docChg chg="custSel modSld">
      <pc:chgData name="Vera Lissa" userId="b5a833c348c5d4cd" providerId="LiveId" clId="{1F9F7165-FF13-47F0-B8E5-61C9BA489A49}" dt="2023-04-15T15:48:34.677" v="10" actId="20577"/>
      <pc:docMkLst>
        <pc:docMk/>
      </pc:docMkLst>
      <pc:sldChg chg="modSp mod">
        <pc:chgData name="Vera Lissa" userId="b5a833c348c5d4cd" providerId="LiveId" clId="{1F9F7165-FF13-47F0-B8E5-61C9BA489A49}" dt="2023-04-15T15:48:34.677" v="10" actId="20577"/>
        <pc:sldMkLst>
          <pc:docMk/>
          <pc:sldMk cId="1401662428" sldId="259"/>
        </pc:sldMkLst>
        <pc:spChg chg="mod">
          <ac:chgData name="Vera Lissa" userId="b5a833c348c5d4cd" providerId="LiveId" clId="{1F9F7165-FF13-47F0-B8E5-61C9BA489A49}" dt="2023-04-15T15:48:34.677" v="10" actId="20577"/>
          <ac:spMkLst>
            <pc:docMk/>
            <pc:sldMk cId="1401662428" sldId="259"/>
            <ac:spMk id="3" creationId="{C99297E7-F4A1-F74B-A731-DFC3782D470A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23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96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8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00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842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73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8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62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3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09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61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etbootstrap.com/" TargetMode="External"/><Relationship Id="rId5" Type="http://schemas.openxmlformats.org/officeDocument/2006/relationships/hyperlink" Target="https://www.w3schools.com/html/html_css.asp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3297213-B630-4CFA-8FE1-099659C5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-21335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781" y="-257784"/>
            <a:ext cx="6857999" cy="7373570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73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5040" y="-83820"/>
            <a:ext cx="3037840" cy="1059415"/>
          </a:xfrm>
        </p:spPr>
        <p:txBody>
          <a:bodyPr>
            <a:normAutofit/>
          </a:bodyPr>
          <a:lstStyle/>
          <a:p>
            <a:r>
              <a:rPr lang="en-SG" dirty="0" err="1">
                <a:solidFill>
                  <a:srgbClr val="FFFFFF"/>
                </a:solidFill>
              </a:rPr>
              <a:t>Geo_Core</a:t>
            </a:r>
            <a:endParaRPr lang="en-SG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A8F0005-5915-937F-63D4-618F7008ADA1}"/>
              </a:ext>
            </a:extLst>
          </p:cNvPr>
          <p:cNvSpPr txBox="1"/>
          <p:nvPr/>
        </p:nvSpPr>
        <p:spPr>
          <a:xfrm>
            <a:off x="1545440" y="5574641"/>
            <a:ext cx="38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Автор: Павловская Вера, 9 А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00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2479" y="143479"/>
            <a:ext cx="5283201" cy="1077849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Структура проекта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412955"/>
            <a:ext cx="10995660" cy="630156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|</a:t>
            </a:r>
            <a:r>
              <a:rPr lang="en-SG" dirty="0" err="1">
                <a:solidFill>
                  <a:schemeClr val="bg1"/>
                </a:solidFill>
              </a:rPr>
              <a:t>Web_project</a:t>
            </a: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main.py</a:t>
            </a:r>
            <a:br>
              <a:rPr lang="en-SG" dirty="0">
                <a:solidFill>
                  <a:schemeClr val="bg1"/>
                </a:solidFill>
              </a:rPr>
            </a:br>
            <a:r>
              <a:rPr lang="en-SG" dirty="0">
                <a:solidFill>
                  <a:schemeClr val="bg1"/>
                </a:solidFill>
              </a:rPr>
              <a:t>--| readme.md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requirements.txt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materials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|-- technical_specification.md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|-- presentation.pptx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static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    |-- </a:t>
            </a:r>
            <a:r>
              <a:rPr lang="en-SG" dirty="0" err="1">
                <a:solidFill>
                  <a:schemeClr val="bg1"/>
                </a:solidFill>
              </a:rPr>
              <a:t>css</a:t>
            </a: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style_def.css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style_maps.css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templates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index.html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about_me.html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future_works.html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definitions.html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subjects.html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forms</a:t>
            </a:r>
          </a:p>
        </p:txBody>
      </p:sp>
    </p:spTree>
    <p:extLst>
      <p:ext uri="{BB962C8B-B14F-4D97-AF65-F5344CB8AC3E}">
        <p14:creationId xmlns:p14="http://schemas.microsoft.com/office/powerpoint/2010/main" val="140166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6465" y="143479"/>
            <a:ext cx="1956619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Main.py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327355"/>
            <a:ext cx="10995660" cy="53871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0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65" y="143479"/>
            <a:ext cx="3067664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HTML </a:t>
            </a:r>
            <a:r>
              <a:rPr lang="ru-RU" dirty="0">
                <a:solidFill>
                  <a:srgbClr val="FFFFFF"/>
                </a:solidFill>
              </a:rPr>
              <a:t>файлы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327355"/>
            <a:ext cx="10995660" cy="53871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08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2479" y="143479"/>
            <a:ext cx="5283201" cy="1077849"/>
          </a:xfrm>
        </p:spPr>
        <p:txBody>
          <a:bodyPr>
            <a:normAutofit fontScale="90000"/>
          </a:bodyPr>
          <a:lstStyle/>
          <a:p>
            <a:r>
              <a:rPr lang="ru-RU" dirty="0"/>
              <a:t>Источники литературы и ссылка на проект в </a:t>
            </a:r>
            <a:r>
              <a:rPr lang="en-SG" dirty="0" err="1"/>
              <a:t>Github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ru-RU" dirty="0">
                <a:solidFill>
                  <a:schemeClr val="bg1"/>
                </a:solidFill>
              </a:rPr>
              <a:t>Учебник Лицея Академии Яндекса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5"/>
              </a:rPr>
              <a:t>https://www.w3schools.com/html/html_css.asp</a:t>
            </a:r>
            <a:r>
              <a:rPr lang="en-SG" dirty="0">
                <a:solidFill>
                  <a:schemeClr val="bg1"/>
                </a:solidFill>
              </a:rPr>
              <a:t> - </a:t>
            </a:r>
            <a:r>
              <a:rPr lang="ru-RU" dirty="0">
                <a:solidFill>
                  <a:schemeClr val="bg1"/>
                </a:solidFill>
              </a:rPr>
              <a:t>работа со стилями в </a:t>
            </a:r>
            <a:r>
              <a:rPr lang="en-SG" dirty="0">
                <a:solidFill>
                  <a:schemeClr val="bg1"/>
                </a:solidFill>
              </a:rPr>
              <a:t>style.css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6"/>
              </a:rPr>
              <a:t>https://getbootstrap.com/</a:t>
            </a:r>
            <a:r>
              <a:rPr lang="en-SG" dirty="0">
                <a:solidFill>
                  <a:schemeClr val="bg1"/>
                </a:solidFill>
              </a:rPr>
              <a:t> - </a:t>
            </a:r>
            <a:r>
              <a:rPr lang="ru-RU" dirty="0">
                <a:solidFill>
                  <a:schemeClr val="bg1"/>
                </a:solidFill>
              </a:rPr>
              <a:t>компоненты </a:t>
            </a:r>
            <a:r>
              <a:rPr lang="en-SG" dirty="0">
                <a:solidFill>
                  <a:schemeClr val="bg1"/>
                </a:solidFill>
              </a:rPr>
              <a:t>bootstrap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</a:rPr>
              <a:t>https://quizlet.com/21350796/flashcards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SG" dirty="0">
                <a:solidFill>
                  <a:schemeClr val="bg1"/>
                </a:solidFill>
              </a:rPr>
              <a:t> https://github.com/VeraPavlovskaya/Web_project/tree/master</a:t>
            </a:r>
          </a:p>
        </p:txBody>
      </p:sp>
    </p:spTree>
    <p:extLst>
      <p:ext uri="{BB962C8B-B14F-4D97-AF65-F5344CB8AC3E}">
        <p14:creationId xmlns:p14="http://schemas.microsoft.com/office/powerpoint/2010/main" val="319783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1B1D32"/>
      </a:dk2>
      <a:lt2>
        <a:srgbClr val="F0F3F2"/>
      </a:lt2>
      <a:accent1>
        <a:srgbClr val="DE327E"/>
      </a:accent1>
      <a:accent2>
        <a:srgbClr val="CC20B4"/>
      </a:accent2>
      <a:accent3>
        <a:srgbClr val="AF32DE"/>
      </a:accent3>
      <a:accent4>
        <a:srgbClr val="5926CD"/>
      </a:accent4>
      <a:accent5>
        <a:srgbClr val="3244DE"/>
      </a:accent5>
      <a:accent6>
        <a:srgbClr val="207ACC"/>
      </a:accent6>
      <a:hlink>
        <a:srgbClr val="47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1235</TotalTime>
  <Words>182</Words>
  <Application>Microsoft Office PowerPoint</Application>
  <PresentationFormat>Widescreen</PresentationFormat>
  <Paragraphs>29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Amasis MT Pro Medium</vt:lpstr>
      <vt:lpstr>Arial</vt:lpstr>
      <vt:lpstr>Courier New</vt:lpstr>
      <vt:lpstr>Univers Light</vt:lpstr>
      <vt:lpstr>Wingdings</vt:lpstr>
      <vt:lpstr>TribuneVTI</vt:lpstr>
      <vt:lpstr>Geo_Core</vt:lpstr>
      <vt:lpstr>Структура проекта</vt:lpstr>
      <vt:lpstr>Main.py</vt:lpstr>
      <vt:lpstr>HTML файлы</vt:lpstr>
      <vt:lpstr>Источники литературы и ссылка на проект в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Geo_Core</dc:title>
  <dc:creator>Vera Lissa</dc:creator>
  <cp:lastModifiedBy>Vera Lissa</cp:lastModifiedBy>
  <cp:revision>1</cp:revision>
  <dcterms:created xsi:type="dcterms:W3CDTF">2023-04-14T19:12:46Z</dcterms:created>
  <dcterms:modified xsi:type="dcterms:W3CDTF">2023-04-15T15:48:43Z</dcterms:modified>
</cp:coreProperties>
</file>

<file path=docProps/thumbnail.jpeg>
</file>